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25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ggie Thurman" userId="ea1d5c67-695b-4693-8132-832a658f6a30" providerId="ADAL" clId="{968A4F0C-585B-4043-993A-595DEE0826DF}"/>
    <pc:docChg chg="custSel modSld">
      <pc:chgData name="Reggie Thurman" userId="ea1d5c67-695b-4693-8132-832a658f6a30" providerId="ADAL" clId="{968A4F0C-585B-4043-993A-595DEE0826DF}" dt="2026-05-07T16:58:15.456" v="6" actId="14100"/>
      <pc:docMkLst>
        <pc:docMk/>
      </pc:docMkLst>
      <pc:sldChg chg="addSp delSp modSp mod">
        <pc:chgData name="Reggie Thurman" userId="ea1d5c67-695b-4693-8132-832a658f6a30" providerId="ADAL" clId="{968A4F0C-585B-4043-993A-595DEE0826DF}" dt="2026-05-07T16:58:15.456" v="6" actId="14100"/>
        <pc:sldMkLst>
          <pc:docMk/>
          <pc:sldMk cId="3087192539" sldId="256"/>
        </pc:sldMkLst>
        <pc:picChg chg="add mod">
          <ac:chgData name="Reggie Thurman" userId="ea1d5c67-695b-4693-8132-832a658f6a30" providerId="ADAL" clId="{968A4F0C-585B-4043-993A-595DEE0826DF}" dt="2026-05-07T16:58:15.456" v="6" actId="14100"/>
          <ac:picMkLst>
            <pc:docMk/>
            <pc:sldMk cId="3087192539" sldId="256"/>
            <ac:picMk id="3" creationId="{8551A6CE-DF84-BAA7-0140-A866EAA29CCF}"/>
          </ac:picMkLst>
        </pc:picChg>
        <pc:picChg chg="del">
          <ac:chgData name="Reggie Thurman" userId="ea1d5c67-695b-4693-8132-832a658f6a30" providerId="ADAL" clId="{968A4F0C-585B-4043-993A-595DEE0826DF}" dt="2026-05-07T16:58:01.235" v="0" actId="478"/>
          <ac:picMkLst>
            <pc:docMk/>
            <pc:sldMk cId="3087192539" sldId="256"/>
            <ac:picMk id="9" creationId="{973A23BD-E882-4CAE-CE9D-5CBDD43D644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68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91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7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7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75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1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76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553C2-0E24-4E9A-8F7B-12F5C8B4369F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47A835-808A-421F-8E5A-FBB3324D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A1E946-5122-5F1D-5395-F8BF84CEA0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51A6CE-DF84-BAA7-0140-A866EAA29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830" y="7923895"/>
            <a:ext cx="959163" cy="88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9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Office PowerPoint</Application>
  <PresentationFormat>Letter Paper (8.5x11 in)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Idahoan Foods,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Reggie Thurman</dc:creator>
  <cp:lastModifiedBy>Reggie Thurman</cp:lastModifiedBy>
  <cp:revision>1</cp:revision>
  <dcterms:created xsi:type="dcterms:W3CDTF">2026-04-24T16:42:27Z</dcterms:created>
  <dcterms:modified xsi:type="dcterms:W3CDTF">2026-05-07T16:58:24Z</dcterms:modified>
</cp:coreProperties>
</file>